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C921-521A-49B0-A3C2-674EEB085939}" type="datetimeFigureOut">
              <a:rPr lang="ru-RU" smtClean="0"/>
              <a:t>17.02.2017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6B40D8-787E-4ECA-9B95-515FDD6A880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C921-521A-49B0-A3C2-674EEB085939}" type="datetimeFigureOut">
              <a:rPr lang="ru-RU" smtClean="0"/>
              <a:t>17.02.2017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B40D8-787E-4ECA-9B95-515FDD6A880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C921-521A-49B0-A3C2-674EEB085939}" type="datetimeFigureOut">
              <a:rPr lang="ru-RU" smtClean="0"/>
              <a:t>17.02.2017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B40D8-787E-4ECA-9B95-515FDD6A880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C921-521A-49B0-A3C2-674EEB085939}" type="datetimeFigureOut">
              <a:rPr lang="ru-RU" smtClean="0"/>
              <a:t>17.02.2017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B40D8-787E-4ECA-9B95-515FDD6A880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C921-521A-49B0-A3C2-674EEB085939}" type="datetimeFigureOut">
              <a:rPr lang="ru-RU" smtClean="0"/>
              <a:t>17.02.2017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B40D8-787E-4ECA-9B95-515FDD6A880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C921-521A-49B0-A3C2-674EEB085939}" type="datetimeFigureOut">
              <a:rPr lang="ru-RU" smtClean="0"/>
              <a:t>17.02.2017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B40D8-787E-4ECA-9B95-515FDD6A880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C921-521A-49B0-A3C2-674EEB085939}" type="datetimeFigureOut">
              <a:rPr lang="ru-RU" smtClean="0"/>
              <a:t>17.02.2017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B40D8-787E-4ECA-9B95-515FDD6A880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C921-521A-49B0-A3C2-674EEB085939}" type="datetimeFigureOut">
              <a:rPr lang="ru-RU" smtClean="0"/>
              <a:t>17.02.2017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B40D8-787E-4ECA-9B95-515FDD6A880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C921-521A-49B0-A3C2-674EEB085939}" type="datetimeFigureOut">
              <a:rPr lang="ru-RU" smtClean="0"/>
              <a:t>17.02.2017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B40D8-787E-4ECA-9B95-515FDD6A880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C921-521A-49B0-A3C2-674EEB085939}" type="datetimeFigureOut">
              <a:rPr lang="ru-RU" smtClean="0"/>
              <a:t>17.02.2017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B40D8-787E-4ECA-9B95-515FDD6A880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C921-521A-49B0-A3C2-674EEB085939}" type="datetimeFigureOut">
              <a:rPr lang="ru-RU" smtClean="0"/>
              <a:t>17.02.2017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B40D8-787E-4ECA-9B95-515FDD6A880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66FC921-521A-49B0-A3C2-674EEB085939}" type="datetimeFigureOut">
              <a:rPr lang="ru-RU" smtClean="0"/>
              <a:t>17.02.2017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76B40D8-787E-4ECA-9B95-515FDD6A880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340768"/>
            <a:ext cx="7772400" cy="4267200"/>
          </a:xfrm>
        </p:spPr>
        <p:txBody>
          <a:bodyPr/>
          <a:lstStyle/>
          <a:p>
            <a:r>
              <a:rPr lang="ru-RU" dirty="0" smtClean="0"/>
              <a:t>ВО ВСЕМ МНЕ ХОЧЕТСЯ ДОЙТИ ДО САМОЙ СУТИ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4970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918502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697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2" y="188640"/>
            <a:ext cx="9114259" cy="653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173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8" b="2595"/>
          <a:stretch/>
        </p:blipFill>
        <p:spPr>
          <a:xfrm>
            <a:off x="611560" y="116632"/>
            <a:ext cx="7920879" cy="66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1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" y="476672"/>
            <a:ext cx="9145885" cy="587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95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2" y="4614"/>
            <a:ext cx="9118798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59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9" y="17828"/>
            <a:ext cx="9126091" cy="6840172"/>
          </a:xfrm>
        </p:spPr>
      </p:pic>
    </p:spTree>
    <p:extLst>
      <p:ext uri="{BB962C8B-B14F-4D97-AF65-F5344CB8AC3E}">
        <p14:creationId xmlns:p14="http://schemas.microsoft.com/office/powerpoint/2010/main" val="2960551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327"/>
            <a:ext cx="9179496" cy="6884622"/>
          </a:xfrm>
        </p:spPr>
      </p:pic>
    </p:spTree>
    <p:extLst>
      <p:ext uri="{BB962C8B-B14F-4D97-AF65-F5344CB8AC3E}">
        <p14:creationId xmlns:p14="http://schemas.microsoft.com/office/powerpoint/2010/main" val="8198796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52</TotalTime>
  <Words>8</Words>
  <Application>Microsoft Office PowerPoint</Application>
  <PresentationFormat>Экран (4:3)</PresentationFormat>
  <Paragraphs>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Исполнительная</vt:lpstr>
      <vt:lpstr>ВО ВСЕМ МНЕ ХОЧЕТСЯ ДОЙТИ ДО САМОЙ СУТИ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 ВСЕМ МНЕ ХОЧЕТСЯ ДОЙТИ ДО САМОЙ СУТИ</dc:title>
  <dc:creator>В алентина</dc:creator>
  <cp:lastModifiedBy>В алентина</cp:lastModifiedBy>
  <cp:revision>2</cp:revision>
  <dcterms:created xsi:type="dcterms:W3CDTF">2017-02-17T05:48:15Z</dcterms:created>
  <dcterms:modified xsi:type="dcterms:W3CDTF">2017-02-17T06:40:27Z</dcterms:modified>
</cp:coreProperties>
</file>